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  <p:sldMasterId id="2147483648" r:id="rId2"/>
    <p:sldMasterId id="2147483672" r:id="rId3"/>
  </p:sldMasterIdLst>
  <p:notesMasterIdLst>
    <p:notesMasterId r:id="rId9"/>
  </p:notesMasterIdLst>
  <p:handoutMasterIdLst>
    <p:handoutMasterId r:id="rId10"/>
  </p:handoutMasterIdLst>
  <p:sldIdLst>
    <p:sldId id="375" r:id="rId4"/>
    <p:sldId id="906" r:id="rId5"/>
    <p:sldId id="907" r:id="rId6"/>
    <p:sldId id="908" r:id="rId7"/>
    <p:sldId id="909" r:id="rId8"/>
  </p:sldIdLst>
  <p:sldSz cx="9906000" cy="6858000" type="A4"/>
  <p:notesSz cx="6669088" cy="9928225"/>
  <p:defaultTextStyle>
    <a:defPPr>
      <a:defRPr lang="it-IT"/>
    </a:defPPr>
    <a:lvl1pPr algn="l" defTabSz="4572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3">
          <p15:clr>
            <a:srgbClr val="A4A3A4"/>
          </p15:clr>
        </p15:guide>
        <p15:guide id="2" pos="61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D072"/>
    <a:srgbClr val="33AF4B"/>
    <a:srgbClr val="CCF0D3"/>
    <a:srgbClr val="D1FBD2"/>
    <a:srgbClr val="AEE8B9"/>
    <a:srgbClr val="91DFA0"/>
    <a:srgbClr val="FF993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5" autoAdjust="0"/>
    <p:restoredTop sz="96671" autoAdjust="0"/>
  </p:normalViewPr>
  <p:slideViewPr>
    <p:cSldViewPr snapToGrid="0" showGuides="1">
      <p:cViewPr varScale="1">
        <p:scale>
          <a:sx n="106" d="100"/>
          <a:sy n="106" d="100"/>
        </p:scale>
        <p:origin x="1326" y="78"/>
      </p:cViewPr>
      <p:guideLst>
        <p:guide orient="horz" pos="463"/>
        <p:guide pos="6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>
            <a:extLst>
              <a:ext uri="{FF2B5EF4-FFF2-40B4-BE49-F238E27FC236}">
                <a16:creationId xmlns:a16="http://schemas.microsoft.com/office/drawing/2014/main" id="{739E6815-9BDD-4D94-8F75-8B10D7B7674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87107" name="Rectangle 3">
            <a:extLst>
              <a:ext uri="{FF2B5EF4-FFF2-40B4-BE49-F238E27FC236}">
                <a16:creationId xmlns:a16="http://schemas.microsoft.com/office/drawing/2014/main" id="{D36A2AEE-71BA-4F57-9D90-058D22579D9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773719-5DEF-4BD0-AA55-9F3BF5082385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87108" name="Rectangle 4">
            <a:extLst>
              <a:ext uri="{FF2B5EF4-FFF2-40B4-BE49-F238E27FC236}">
                <a16:creationId xmlns:a16="http://schemas.microsoft.com/office/drawing/2014/main" id="{833C8631-AC15-4AF7-902D-80E0A1CEE53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87109" name="Rectangle 5">
            <a:extLst>
              <a:ext uri="{FF2B5EF4-FFF2-40B4-BE49-F238E27FC236}">
                <a16:creationId xmlns:a16="http://schemas.microsoft.com/office/drawing/2014/main" id="{0040C7F7-4956-4E6F-86A3-383964F7F65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29750"/>
            <a:ext cx="2890837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2E3681F-146E-4DF5-AC74-95D2C31D1D5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A0EBE8F-1330-4D3A-851E-275B186ED6D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684" tIns="45842" rIns="91684" bIns="45842" numCol="1" anchor="t" anchorCtr="0" compatLnSpc="1">
            <a:prstTxWarp prst="textNoShape">
              <a:avLst/>
            </a:prstTxWarp>
          </a:bodyPr>
          <a:lstStyle>
            <a:lvl1pPr defTabSz="458788" eaLnBrk="1" hangingPunct="1">
              <a:defRPr sz="12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A58B8792-86F0-4065-AD09-C43AC4FFE88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684" tIns="45842" rIns="91684" bIns="45842" numCol="1" anchor="t" anchorCtr="0" compatLnSpc="1">
            <a:prstTxWarp prst="textNoShape">
              <a:avLst/>
            </a:prstTxWarp>
          </a:bodyPr>
          <a:lstStyle>
            <a:lvl1pPr algn="r" defTabSz="458788" eaLnBrk="1" hangingPunct="1">
              <a:defRPr sz="1200"/>
            </a:lvl1pPr>
          </a:lstStyle>
          <a:p>
            <a:pPr>
              <a:defRPr/>
            </a:pPr>
            <a:fld id="{396C7FB9-51E5-4C3F-89E5-E81DFEDBC8CB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DEBBA122-F232-4FEB-899E-3FFE4FEE53AE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646113" y="744538"/>
            <a:ext cx="537686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2AAEEF21-6BD9-49C7-9F92-5D6648E5DE6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91088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684" tIns="45842" rIns="91684" bIns="458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/>
              <a:t>Fare clic per modificare gli stili del testo dello schema</a:t>
            </a:r>
          </a:p>
          <a:p>
            <a:pPr lvl="1"/>
            <a:r>
              <a:rPr lang="it-IT" altLang="it-IT" noProof="0"/>
              <a:t>Secondo livello</a:t>
            </a:r>
          </a:p>
          <a:p>
            <a:pPr lvl="2"/>
            <a:r>
              <a:rPr lang="it-IT" altLang="it-IT" noProof="0"/>
              <a:t>Terzo livello</a:t>
            </a:r>
          </a:p>
          <a:p>
            <a:pPr lvl="3"/>
            <a:r>
              <a:rPr lang="it-IT" altLang="it-IT" noProof="0"/>
              <a:t>Quarto livello</a:t>
            </a:r>
          </a:p>
          <a:p>
            <a:pPr lvl="4"/>
            <a:r>
              <a:rPr lang="it-IT" altLang="it-IT" noProof="0"/>
              <a:t>Quinto livello</a:t>
            </a:r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98982ED8-1F50-49A2-84C8-DA04F8792DE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684" tIns="45842" rIns="91684" bIns="45842" numCol="1" anchor="b" anchorCtr="0" compatLnSpc="1">
            <a:prstTxWarp prst="textNoShape">
              <a:avLst/>
            </a:prstTxWarp>
          </a:bodyPr>
          <a:lstStyle>
            <a:lvl1pPr defTabSz="458788" eaLnBrk="1" hangingPunct="1">
              <a:defRPr sz="12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CD865B2F-E81D-4810-8BE5-0B81818CF28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684" tIns="45842" rIns="91684" bIns="45842" numCol="1" anchor="b" anchorCtr="0" compatLnSpc="1">
            <a:prstTxWarp prst="textNoShape">
              <a:avLst/>
            </a:prstTxWarp>
          </a:bodyPr>
          <a:lstStyle>
            <a:lvl1pPr algn="r" defTabSz="458788" eaLnBrk="1" hangingPunct="1">
              <a:defRPr sz="1200"/>
            </a:lvl1pPr>
          </a:lstStyle>
          <a:p>
            <a:pPr>
              <a:defRPr/>
            </a:pPr>
            <a:fld id="{4DDF4746-FDAF-4792-B98D-C1BBFE6ED61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9526D012-A54E-4A84-A22E-BC53E387E0F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5DF96E7E-EEAE-4E6D-A2F4-8E8C5D78D4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0F59AFE-35A0-417F-B5CB-6E69483B30D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6DBDB9F5-4A4D-44EA-A63F-3F34EF794C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89000" y="4718050"/>
            <a:ext cx="4891088" cy="4465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00"/>
            </a:lvl1pPr>
            <a:lvl2pPr marL="495285" indent="0" algn="ctr">
              <a:buNone/>
              <a:defRPr sz="2167"/>
            </a:lvl2pPr>
            <a:lvl3pPr marL="990570" indent="0" algn="ctr">
              <a:buNone/>
              <a:defRPr sz="1950"/>
            </a:lvl3pPr>
            <a:lvl4pPr marL="1485854" indent="0" algn="ctr">
              <a:buNone/>
              <a:defRPr sz="1733"/>
            </a:lvl4pPr>
            <a:lvl5pPr marL="1981139" indent="0" algn="ctr">
              <a:buNone/>
              <a:defRPr sz="1733"/>
            </a:lvl5pPr>
            <a:lvl6pPr marL="2476424" indent="0" algn="ctr">
              <a:buNone/>
              <a:defRPr sz="1733"/>
            </a:lvl6pPr>
            <a:lvl7pPr marL="2971709" indent="0" algn="ctr">
              <a:buNone/>
              <a:defRPr sz="1733"/>
            </a:lvl7pPr>
            <a:lvl8pPr marL="3466993" indent="0" algn="ctr">
              <a:buNone/>
              <a:defRPr sz="1733"/>
            </a:lvl8pPr>
            <a:lvl9pPr marL="3962278" indent="0" algn="ctr">
              <a:buNone/>
              <a:defRPr sz="1733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9318C3C-77DB-4C38-A2B4-6E8E1F1F64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75005-31B4-4853-847D-9A5223A7B1D6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6338BE9-411F-4DC0-9C87-31FCED49C9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E38C8D-62E9-44D1-A309-283001D72D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27ED2-90C1-477A-81A1-0FD9A869654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05832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458E242-EBFC-4EC7-868F-23E2EF6413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A0808-E980-46BF-AFBF-3CF44DC70168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13A6758-A3FF-4646-8942-A4C1D901DA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ACD8F58-1C26-42CF-BC1E-A24624D251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C8C20-AACC-475A-9F62-A6942101570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2282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088983" y="1825625"/>
            <a:ext cx="2135981" cy="43513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1039" y="1825625"/>
            <a:ext cx="6242844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7615D21-BA35-4A71-81D9-27C72AD236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9A6B8-C96A-469C-95DE-D3BDB8931CFD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15FC878-42AF-4DCD-A8D2-12AF856B11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A2A2104-C39A-4916-98DB-BA5079F38B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3A3B9-5EDD-4EEC-B123-7A9A127EF9B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7561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5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0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7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7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66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37E424A-C70B-4D7C-8639-52A6268CF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DF008-E924-46BC-9216-17641FD3B3BB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7AACC152-60EC-4B94-9B38-2B21EB6989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D7C4A-F0EB-45E6-B63C-0FC973CF508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39301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FE7400-5E56-47BF-AA50-23A6B1C75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74F32-DA34-4A38-9094-124C2FCF0654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BCB1C8B4-E909-4A2B-9EF5-2199A43F8A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AE13A-0688-4972-B7CF-3F9575F6D01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26672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333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167">
                <a:solidFill>
                  <a:schemeClr val="tx1">
                    <a:tint val="75000"/>
                  </a:schemeClr>
                </a:solidFill>
              </a:defRPr>
            </a:lvl1pPr>
            <a:lvl2pPr marL="495285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2pPr>
            <a:lvl3pPr marL="990570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3pPr>
            <a:lvl4pPr marL="1485854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4pPr>
            <a:lvl5pPr marL="198113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5pPr>
            <a:lvl6pPr marL="2476424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6pPr>
            <a:lvl7pPr marL="2971709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7pPr>
            <a:lvl8pPr marL="3466993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8pPr>
            <a:lvl9pPr marL="3962278" indent="0">
              <a:buNone/>
              <a:defRPr sz="15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DB6031-52A2-4228-9768-7B7806CC2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59336-AE20-43EF-B97F-6DBA8BE88BFD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1353A55B-4563-491C-A13C-B1F28AB69D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FA3B5-5B5A-4056-8E66-D0A7755ACAA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08769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3033"/>
            </a:lvl1pPr>
            <a:lvl2pPr>
              <a:defRPr sz="2600"/>
            </a:lvl2pPr>
            <a:lvl3pPr>
              <a:defRPr sz="2167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26A658A1-E602-45A8-A933-A54CB7953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D004E-1A58-4D2F-83B1-25CC98A74C76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BF2B92B-B942-48B6-9C8F-C4E9A89BC3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E4E-0128-4A50-A3EA-88E8DEA2BA0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9711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600"/>
            </a:lvl1pPr>
            <a:lvl2pPr>
              <a:defRPr sz="2167"/>
            </a:lvl2pPr>
            <a:lvl3pPr>
              <a:defRPr sz="195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DF2DA8EE-F319-4D4A-8946-7D6DA38F6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DF707-01BE-4081-AE94-D345B13D9CE7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F1B90588-3143-4875-B840-1B621AD06F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E7391-3D70-4C14-9517-BECC95848C0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98797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4C351E96-A126-4094-8334-EC560C8A8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2B07E-3BC5-485A-8E1D-7678500811CA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D5CD9D5F-EF01-4863-992C-6166DEF276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B806A-B3A5-4051-882D-63D835F2B19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09927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AA6928C2-4EF8-47EB-9539-A8EFEC148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1A466-B0DD-40DF-9B93-371115F7FBAB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78FC44A6-C292-48E4-AE37-5B44F2C3BB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03C76-61E3-4DCB-8700-40C5C342EA1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48204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72971" y="273053"/>
            <a:ext cx="5537729" cy="5853113"/>
          </a:xfr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</p:spPr>
        <p:txBody>
          <a:bodyPr/>
          <a:lstStyle>
            <a:lvl1pPr marL="0" indent="0">
              <a:buNone/>
              <a:defRPr sz="1517"/>
            </a:lvl1pPr>
            <a:lvl2pPr marL="495285" indent="0">
              <a:buNone/>
              <a:defRPr sz="1300"/>
            </a:lvl2pPr>
            <a:lvl3pPr marL="990570" indent="0">
              <a:buNone/>
              <a:defRPr sz="1083"/>
            </a:lvl3pPr>
            <a:lvl4pPr marL="1485854" indent="0">
              <a:buNone/>
              <a:defRPr sz="975"/>
            </a:lvl4pPr>
            <a:lvl5pPr marL="1981139" indent="0">
              <a:buNone/>
              <a:defRPr sz="975"/>
            </a:lvl5pPr>
            <a:lvl6pPr marL="2476424" indent="0">
              <a:buNone/>
              <a:defRPr sz="975"/>
            </a:lvl6pPr>
            <a:lvl7pPr marL="2971709" indent="0">
              <a:buNone/>
              <a:defRPr sz="975"/>
            </a:lvl7pPr>
            <a:lvl8pPr marL="3466993" indent="0">
              <a:buNone/>
              <a:defRPr sz="975"/>
            </a:lvl8pPr>
            <a:lvl9pPr marL="3962278" indent="0">
              <a:buNone/>
              <a:defRPr sz="9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A4B43B44-49D4-4833-BACD-D4AEBD718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1760A-49AC-464F-82C1-33AF5E84CF72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D3810AD-6985-416B-A778-5B079FC2EE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23657-9ECD-4A9E-877C-247E456406A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56720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5117564-434E-498B-B2A6-1BEEC7F9F1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A195-EDCE-4ED2-A63B-816B959DCCC5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F0666B4-E4BF-45D7-8D16-C72B017434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3F95C8E-D4F8-429A-B4E7-B2BFC58568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A16DD-5D3D-474E-AA69-E267D9DBC9E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881718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67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467"/>
            </a:lvl1pPr>
            <a:lvl2pPr marL="495285" indent="0">
              <a:buNone/>
              <a:defRPr sz="3033"/>
            </a:lvl2pPr>
            <a:lvl3pPr marL="990570" indent="0">
              <a:buNone/>
              <a:defRPr sz="2600"/>
            </a:lvl3pPr>
            <a:lvl4pPr marL="1485854" indent="0">
              <a:buNone/>
              <a:defRPr sz="2167"/>
            </a:lvl4pPr>
            <a:lvl5pPr marL="1981139" indent="0">
              <a:buNone/>
              <a:defRPr sz="2167"/>
            </a:lvl5pPr>
            <a:lvl6pPr marL="2476424" indent="0">
              <a:buNone/>
              <a:defRPr sz="2167"/>
            </a:lvl6pPr>
            <a:lvl7pPr marL="2971709" indent="0">
              <a:buNone/>
              <a:defRPr sz="2167"/>
            </a:lvl7pPr>
            <a:lvl8pPr marL="3466993" indent="0">
              <a:buNone/>
              <a:defRPr sz="2167"/>
            </a:lvl8pPr>
            <a:lvl9pPr marL="3962278" indent="0">
              <a:buNone/>
              <a:defRPr sz="2167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17"/>
            </a:lvl1pPr>
            <a:lvl2pPr marL="495285" indent="0">
              <a:buNone/>
              <a:defRPr sz="1300"/>
            </a:lvl2pPr>
            <a:lvl3pPr marL="990570" indent="0">
              <a:buNone/>
              <a:defRPr sz="1083"/>
            </a:lvl3pPr>
            <a:lvl4pPr marL="1485854" indent="0">
              <a:buNone/>
              <a:defRPr sz="975"/>
            </a:lvl4pPr>
            <a:lvl5pPr marL="1981139" indent="0">
              <a:buNone/>
              <a:defRPr sz="975"/>
            </a:lvl5pPr>
            <a:lvl6pPr marL="2476424" indent="0">
              <a:buNone/>
              <a:defRPr sz="975"/>
            </a:lvl6pPr>
            <a:lvl7pPr marL="2971709" indent="0">
              <a:buNone/>
              <a:defRPr sz="975"/>
            </a:lvl7pPr>
            <a:lvl8pPr marL="3466993" indent="0">
              <a:buNone/>
              <a:defRPr sz="975"/>
            </a:lvl8pPr>
            <a:lvl9pPr marL="3962278" indent="0">
              <a:buNone/>
              <a:defRPr sz="97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FF84CA8D-185D-4B43-ABE4-7EC11A3B9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D6C44-910E-4EEB-BE91-02DA692D2E67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8BAAC3-A8D7-400E-B32A-7B0A8366C9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1DCAE-C259-47B7-9BCE-EED7032B0EB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014459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305AEB-6F5E-4EED-A5C7-3974048A3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EA6C6-18F3-4AC1-ADCC-69F76C3ED532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89CEC22E-A912-48BD-8501-29824D718E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A0614-03A7-4644-BCB0-44329D08FBA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65909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6C39749-7FAF-49E8-A973-18600577D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B1ABE-F592-4554-A75E-1695AF51E05E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8DD90A2F-F51E-4FF3-BB16-1109D1F372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5910B-DF13-4D70-843C-B6B116EB821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894394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B73D3-50C6-4A5A-A734-8EE1DA123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7B047-DCF4-481B-9083-BCDA7DFCE773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E3606-08F7-4E3A-84F4-5070C0656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C5FD6-77D4-4D02-AC09-3F3B3C9A4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A79F9-9660-4875-AA18-5A56FB1A7AF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13334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0FDC0-338E-461D-A237-5C8216BBC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1D6D7-D3D0-4DC5-B588-CCCA5EC89EDD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BD153-B6AC-4F65-8A6A-217F35ED0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38D7C-748D-4CD8-B36F-77D369E40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14FE9-2538-4D87-845B-4F5BF1BDDDA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620109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BE40B-C4FB-45A8-8A12-8505B988B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CB78F-DF01-4DD2-88DB-B9589A6CE381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B23E1-DAEB-4337-B905-8715B4110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4C98B-7228-45C9-BF3C-B46B6BF4D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AB6F2-7134-4F1C-B0ED-AC1C94F24F4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41528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B8B51E8-544D-443E-8D28-43B235B7F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02C4D-C30B-427C-981C-EAFF07DD8447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2E8D3E9-D923-4C81-84A4-13F9C3E72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2DE292A-79B8-488C-90CC-4BE644F39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DECEB-0FEB-4816-9135-EFBE9789F50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198908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3E313FD-C33F-41A7-9BD8-73CA35BC8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BD1C0-0400-44E9-ABF5-CDD7148FC8D3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940E6E6-6E0B-4317-B615-7413A38BA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B1E39D0-7825-41F0-B5F8-71355FBB4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C9BC0-1EB1-49A7-B835-87F564C49A2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095577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988EC35-3126-4E07-8625-209467722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2EFC-35D6-478A-AB03-EC78F9350942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640DA23-1ECE-4A2C-A2F5-961FCC7E7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ECAF26C-5AA7-4497-937F-DFA305C89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35026-8D99-4E29-95EA-BEC07C8C068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558767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B0AD9ED-91E1-4A96-8AEF-D7DD6668C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929CE-D29D-4F1B-9138-16B34102BD83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7D83883-83B1-4103-8E7D-92A0B7F3A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1D29D00-A61C-4B37-9437-C32A8DBEE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30C4D-7307-496A-B89B-F60A4C98426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5584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5879" y="1709741"/>
            <a:ext cx="8543925" cy="2852737"/>
          </a:xfrm>
        </p:spPr>
        <p:txBody>
          <a:bodyPr anchor="b"/>
          <a:lstStyle>
            <a:lvl1pPr>
              <a:defRPr sz="6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75879" y="4589466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00"/>
            </a:lvl1pPr>
            <a:lvl2pPr marL="495285" indent="0">
              <a:buNone/>
              <a:defRPr sz="2167"/>
            </a:lvl2pPr>
            <a:lvl3pPr marL="990570" indent="0">
              <a:buNone/>
              <a:defRPr sz="1950"/>
            </a:lvl3pPr>
            <a:lvl4pPr marL="1485854" indent="0">
              <a:buNone/>
              <a:defRPr sz="1733"/>
            </a:lvl4pPr>
            <a:lvl5pPr marL="1981139" indent="0">
              <a:buNone/>
              <a:defRPr sz="1733"/>
            </a:lvl5pPr>
            <a:lvl6pPr marL="2476424" indent="0">
              <a:buNone/>
              <a:defRPr sz="1733"/>
            </a:lvl6pPr>
            <a:lvl7pPr marL="2971709" indent="0">
              <a:buNone/>
              <a:defRPr sz="1733"/>
            </a:lvl7pPr>
            <a:lvl8pPr marL="3466993" indent="0">
              <a:buNone/>
              <a:defRPr sz="1733"/>
            </a:lvl8pPr>
            <a:lvl9pPr marL="3962278" indent="0">
              <a:buNone/>
              <a:defRPr sz="173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679552-3C61-4535-9341-1ABE3E7D7C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89E22-EC70-4666-8554-F41A87D50F51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9CE3B52-4764-497C-A9B3-A1D5B01465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36A3C16-9C5E-4CC5-99C4-D0608133D5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2E47B-9603-4F62-9279-7374E85D466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29464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967FF7E-8D30-464B-B528-3A6C257B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02D65-68B8-4A44-9395-146308A22B40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80051AD-E071-4D29-96C8-B8A87EB0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50BB18-7A44-4F43-A661-8958E99F8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4A531-7B0C-472D-83CA-4BC780B92B2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819946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122F5B-47A6-440F-A127-C49153D30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123A5-8585-465C-A02F-8822A86735D5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3D281BC-9EA1-4E7F-BF1C-3E8347C74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1230937-F706-4A7A-922E-63F172187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872F9-99CD-440F-B0A7-99508CBF217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559978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F9570-DB52-4D04-B256-EA012BF6C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9CB45-23C3-4B55-8582-76E349745148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36127-0CCA-4BF3-858A-23F405234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304BA-4D01-4E13-B03C-DF2EAF99A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4604B-C687-4217-9683-D941E004867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714486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69072-ED55-47CF-B131-D7B6ADD48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3C197-2461-4797-B4E2-0CC6A993FA92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126C3-5798-4D8C-A35A-B19C30ED6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5F0FD-B1FE-44D3-A36D-6285C9DCF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C2554-FD5C-47DE-8204-2A655C62307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49328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1037" y="1825625"/>
            <a:ext cx="41894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825625"/>
            <a:ext cx="41894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ED2149-71CA-4037-B527-3554F0154B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48DF6-BC13-49D9-9A4D-10982F711816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78FBDE-5F19-4A61-81F6-D4B968FA8AE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1036BA-9BC8-4F2F-8835-CE7F84B248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72E4-FDFF-497C-BADB-A9CDAB7E3AE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00306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2758" y="365128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2759" y="1681163"/>
            <a:ext cx="419113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82759" y="2505075"/>
            <a:ext cx="419113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77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77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260B6C5-A482-45B5-9261-2914F9C2BE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934CD-70BC-48A3-AC21-4BCE27052640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3B40B42-2ED3-4C33-BA33-7CA1E8EA7D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DC3F05F-3CDC-4625-B6B6-2CC6D1EDFA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712C5-ED5E-4DD4-B38C-7C510742FEE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49476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15A2D52-B823-416E-B029-EEBE6E6BD5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F0501-6BCF-4B4F-B460-3511258DF2D7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4031B79-1053-46F1-B995-822180D96F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3B879DB-E681-4EA5-A6F7-73537E1AF3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A2F12-CF1F-4FEC-8EF5-440FB1FF3C1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2257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50F7EBE-2D30-4B0E-BAD3-9FC3C3A692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0C554-694D-4BF8-97F3-1D0EDED7DEAF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419ADED-3BF7-4672-937F-6FC15F8010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D7400DB-A6A8-4E2E-94F3-3B792D1728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0E36D-8198-4FBD-8990-752696531A8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106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2759" y="457200"/>
            <a:ext cx="3195373" cy="1600200"/>
          </a:xfrm>
        </p:spPr>
        <p:txBody>
          <a:bodyPr anchor="b"/>
          <a:lstStyle>
            <a:lvl1pPr>
              <a:defRPr sz="3467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11770" y="987428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82759" y="2057400"/>
            <a:ext cx="319537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33"/>
            </a:lvl1pPr>
            <a:lvl2pPr marL="495285" indent="0">
              <a:buNone/>
              <a:defRPr sz="1517"/>
            </a:lvl2pPr>
            <a:lvl3pPr marL="990570" indent="0">
              <a:buNone/>
              <a:defRPr sz="1300"/>
            </a:lvl3pPr>
            <a:lvl4pPr marL="1485854" indent="0">
              <a:buNone/>
              <a:defRPr sz="1083"/>
            </a:lvl4pPr>
            <a:lvl5pPr marL="1981139" indent="0">
              <a:buNone/>
              <a:defRPr sz="1083"/>
            </a:lvl5pPr>
            <a:lvl6pPr marL="2476424" indent="0">
              <a:buNone/>
              <a:defRPr sz="1083"/>
            </a:lvl6pPr>
            <a:lvl7pPr marL="2971709" indent="0">
              <a:buNone/>
              <a:defRPr sz="1083"/>
            </a:lvl7pPr>
            <a:lvl8pPr marL="3466993" indent="0">
              <a:buNone/>
              <a:defRPr sz="1083"/>
            </a:lvl8pPr>
            <a:lvl9pPr marL="3962278" indent="0">
              <a:buNone/>
              <a:defRPr sz="1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BF168B-1FD7-412D-A146-062E21F4D7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8B62F-8DED-4D46-820C-60686BD940F8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6C337E-DD59-41B1-B29F-AD2B30E43A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738CD1-F001-4690-993C-78B53C6FBD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7EAD-AD7F-40E6-B8E6-83829F3AC35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75292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2759" y="457200"/>
            <a:ext cx="3195373" cy="1600200"/>
          </a:xfrm>
        </p:spPr>
        <p:txBody>
          <a:bodyPr anchor="b"/>
          <a:lstStyle>
            <a:lvl1pPr>
              <a:defRPr sz="3467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211770" y="987428"/>
            <a:ext cx="50149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467"/>
            </a:lvl1pPr>
            <a:lvl2pPr marL="495285" indent="0">
              <a:buNone/>
              <a:defRPr sz="3033"/>
            </a:lvl2pPr>
            <a:lvl3pPr marL="990570" indent="0">
              <a:buNone/>
              <a:defRPr sz="2600"/>
            </a:lvl3pPr>
            <a:lvl4pPr marL="1485854" indent="0">
              <a:buNone/>
              <a:defRPr sz="2167"/>
            </a:lvl4pPr>
            <a:lvl5pPr marL="1981139" indent="0">
              <a:buNone/>
              <a:defRPr sz="2167"/>
            </a:lvl5pPr>
            <a:lvl6pPr marL="2476424" indent="0">
              <a:buNone/>
              <a:defRPr sz="2167"/>
            </a:lvl6pPr>
            <a:lvl7pPr marL="2971709" indent="0">
              <a:buNone/>
              <a:defRPr sz="2167"/>
            </a:lvl7pPr>
            <a:lvl8pPr marL="3466993" indent="0">
              <a:buNone/>
              <a:defRPr sz="2167"/>
            </a:lvl8pPr>
            <a:lvl9pPr marL="3962278" indent="0">
              <a:buNone/>
              <a:defRPr sz="2167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82759" y="2057400"/>
            <a:ext cx="319537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33"/>
            </a:lvl1pPr>
            <a:lvl2pPr marL="495285" indent="0">
              <a:buNone/>
              <a:defRPr sz="1517"/>
            </a:lvl2pPr>
            <a:lvl3pPr marL="990570" indent="0">
              <a:buNone/>
              <a:defRPr sz="1300"/>
            </a:lvl3pPr>
            <a:lvl4pPr marL="1485854" indent="0">
              <a:buNone/>
              <a:defRPr sz="1083"/>
            </a:lvl4pPr>
            <a:lvl5pPr marL="1981139" indent="0">
              <a:buNone/>
              <a:defRPr sz="1083"/>
            </a:lvl5pPr>
            <a:lvl6pPr marL="2476424" indent="0">
              <a:buNone/>
              <a:defRPr sz="1083"/>
            </a:lvl6pPr>
            <a:lvl7pPr marL="2971709" indent="0">
              <a:buNone/>
              <a:defRPr sz="1083"/>
            </a:lvl7pPr>
            <a:lvl8pPr marL="3466993" indent="0">
              <a:buNone/>
              <a:defRPr sz="1083"/>
            </a:lvl8pPr>
            <a:lvl9pPr marL="3962278" indent="0">
              <a:buNone/>
              <a:defRPr sz="1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9E31D4-89E4-43CE-9B54-E4C9F7D87A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3A061-761A-4F0B-857A-2C5BA10651A6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81E582-0D12-4BB5-AD55-39AE2C1DCD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6F4BBD-FA61-4B95-96EF-96AC68970D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73387-9F28-44E8-9647-FC4961B460A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9596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3" descr="indice_bg.jpg">
            <a:extLst>
              <a:ext uri="{FF2B5EF4-FFF2-40B4-BE49-F238E27FC236}">
                <a16:creationId xmlns:a16="http://schemas.microsoft.com/office/drawing/2014/main" id="{5E255ABC-4662-42A6-9992-F615F15581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FDCB30D8-147B-49A4-B83E-F838E2F2EE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2197100"/>
            <a:ext cx="57245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PROVA</a:t>
            </a:r>
          </a:p>
        </p:txBody>
      </p:sp>
      <p:sp>
        <p:nvSpPr>
          <p:cNvPr id="413700" name="Rectangle 4">
            <a:extLst>
              <a:ext uri="{FF2B5EF4-FFF2-40B4-BE49-F238E27FC236}">
                <a16:creationId xmlns:a16="http://schemas.microsoft.com/office/drawing/2014/main" id="{26A9EB3E-2AC9-4CE3-834C-0EAFC5969B6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517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DBFE30E-E2C7-4BF3-AB05-A64A03937B20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413701" name="Rectangle 5">
            <a:extLst>
              <a:ext uri="{FF2B5EF4-FFF2-40B4-BE49-F238E27FC236}">
                <a16:creationId xmlns:a16="http://schemas.microsoft.com/office/drawing/2014/main" id="{786C5E54-7702-4B54-A0D4-D8D4B2B3BF0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517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13702" name="Rectangle 6">
            <a:extLst>
              <a:ext uri="{FF2B5EF4-FFF2-40B4-BE49-F238E27FC236}">
                <a16:creationId xmlns:a16="http://schemas.microsoft.com/office/drawing/2014/main" id="{B0A5744E-AB6C-488B-8E46-8DBCDC52F3C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517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29DA5F4-D1EC-412B-858A-C89A270FA42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1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bg1"/>
          </a:solidFill>
          <a:latin typeface="Arial" panose="020B0604020202020204" pitchFamily="34" charset="0"/>
        </a:defRPr>
      </a:lvl5pPr>
      <a:lvl6pPr marL="495285" algn="l" rtl="0" fontAlgn="base">
        <a:spcBef>
          <a:spcPct val="0"/>
        </a:spcBef>
        <a:spcAft>
          <a:spcPct val="0"/>
        </a:spcAft>
        <a:defRPr sz="2167" b="1">
          <a:solidFill>
            <a:schemeClr val="bg1"/>
          </a:solidFill>
          <a:latin typeface="Arial" panose="020B0604020202020204" pitchFamily="34" charset="0"/>
        </a:defRPr>
      </a:lvl6pPr>
      <a:lvl7pPr marL="990570" algn="l" rtl="0" fontAlgn="base">
        <a:spcBef>
          <a:spcPct val="0"/>
        </a:spcBef>
        <a:spcAft>
          <a:spcPct val="0"/>
        </a:spcAft>
        <a:defRPr sz="2167" b="1">
          <a:solidFill>
            <a:schemeClr val="bg1"/>
          </a:solidFill>
          <a:latin typeface="Arial" panose="020B0604020202020204" pitchFamily="34" charset="0"/>
        </a:defRPr>
      </a:lvl7pPr>
      <a:lvl8pPr marL="1485854" algn="l" rtl="0" fontAlgn="base">
        <a:spcBef>
          <a:spcPct val="0"/>
        </a:spcBef>
        <a:spcAft>
          <a:spcPct val="0"/>
        </a:spcAft>
        <a:defRPr sz="2167" b="1">
          <a:solidFill>
            <a:schemeClr val="bg1"/>
          </a:solidFill>
          <a:latin typeface="Arial" panose="020B0604020202020204" pitchFamily="34" charset="0"/>
        </a:defRPr>
      </a:lvl8pPr>
      <a:lvl9pPr marL="1981139" algn="l" rtl="0" fontAlgn="base">
        <a:spcBef>
          <a:spcPct val="0"/>
        </a:spcBef>
        <a:spcAft>
          <a:spcPct val="0"/>
        </a:spcAft>
        <a:defRPr sz="2167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69888" indent="-369888" algn="l" rtl="0" eaLnBrk="0" fontAlgn="base" hangingPunct="0">
        <a:spcBef>
          <a:spcPct val="20000"/>
        </a:spcBef>
        <a:spcAft>
          <a:spcPct val="0"/>
        </a:spcAft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03275" indent="-307975" algn="l" rtl="0" eaLnBrk="0" fontAlgn="base" hangingPunct="0">
        <a:spcBef>
          <a:spcPct val="20000"/>
        </a:spcBef>
        <a:spcAft>
          <a:spcPct val="0"/>
        </a:spcAft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6663" indent="-246063" algn="l" rtl="0" eaLnBrk="0" fontAlgn="base" hangingPunct="0">
        <a:spcBef>
          <a:spcPct val="20000"/>
        </a:spcBef>
        <a:spcAft>
          <a:spcPct val="0"/>
        </a:spcAft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1963" indent="-246063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227263" indent="-246063" algn="l" rtl="0" eaLnBrk="0" fontAlgn="base" hangingPunct="0">
        <a:spcBef>
          <a:spcPct val="20000"/>
        </a:spcBef>
        <a:spcAft>
          <a:spcPct val="0"/>
        </a:spcAft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magine 12" descr="bandine_sopra_bg.jpg">
            <a:extLst>
              <a:ext uri="{FF2B5EF4-FFF2-40B4-BE49-F238E27FC236}">
                <a16:creationId xmlns:a16="http://schemas.microsoft.com/office/drawing/2014/main" id="{B66BB6AE-C44E-4660-9E5B-6335657A05D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Segnaposto titolo 1">
            <a:extLst>
              <a:ext uri="{FF2B5EF4-FFF2-40B4-BE49-F238E27FC236}">
                <a16:creationId xmlns:a16="http://schemas.microsoft.com/office/drawing/2014/main" id="{96968F87-D81F-4947-9CF1-11A8BDE541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68450" y="265113"/>
            <a:ext cx="6094413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STILE</a:t>
            </a:r>
          </a:p>
        </p:txBody>
      </p:sp>
      <p:sp>
        <p:nvSpPr>
          <p:cNvPr id="2052" name="Segnaposto testo 2">
            <a:extLst>
              <a:ext uri="{FF2B5EF4-FFF2-40B4-BE49-F238E27FC236}">
                <a16:creationId xmlns:a16="http://schemas.microsoft.com/office/drawing/2014/main" id="{DB809EE2-C3C3-4593-AA73-EB9963B972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7650" y="739775"/>
            <a:ext cx="94599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FB34191-D6CE-4BC8-8651-3C7D774951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9A04322-14F8-4873-830B-051F7CC94C2F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57538C-CB0C-4B93-8FBB-1261D1FC4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73C3FBC-8FD0-4A7A-93FD-64C092F592E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1032" name="Text Box 8">
            <a:extLst>
              <a:ext uri="{FF2B5EF4-FFF2-40B4-BE49-F238E27FC236}">
                <a16:creationId xmlns:a16="http://schemas.microsoft.com/office/drawing/2014/main" id="{0A0E9145-E60D-4AF5-BDE4-4D0DBF32611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466263" y="6592888"/>
            <a:ext cx="269875" cy="2333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>
            <a:spAutoFit/>
          </a:bodyPr>
          <a:lstStyle/>
          <a:p>
            <a:pPr algn="r">
              <a:defRPr/>
            </a:pPr>
            <a:fld id="{C7046CFD-0331-40BD-AE31-D78DE94DF9D5}" type="slidenum">
              <a:rPr lang="en-US" altLang="it-IT" sz="1517" b="1">
                <a:solidFill>
                  <a:schemeClr val="bg1"/>
                </a:solidFill>
              </a:rPr>
              <a:pPr algn="r">
                <a:defRPr/>
              </a:pPr>
              <a:t>‹N›</a:t>
            </a:fld>
            <a:endParaRPr lang="en-US" altLang="it-IT" sz="1517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493713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chemeClr val="bg1"/>
          </a:solidFill>
          <a:latin typeface="Arial" panose="020B0604020202020204" pitchFamily="34" charset="0"/>
          <a:ea typeface="ＭＳ Ｐゴシック" panose="020B0600070205080204" pitchFamily="34" charset="-128"/>
          <a:cs typeface="+mj-cs"/>
        </a:defRPr>
      </a:lvl1pPr>
      <a:lvl2pPr algn="l" defTabSz="493713" rtl="0" eaLnBrk="0" fontAlgn="base" hangingPunct="0">
        <a:spcBef>
          <a:spcPct val="0"/>
        </a:spcBef>
        <a:spcAft>
          <a:spcPct val="0"/>
        </a:spcAft>
        <a:defRPr sz="1700" b="1">
          <a:solidFill>
            <a:schemeClr val="bg1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l" defTabSz="493713" rtl="0" eaLnBrk="0" fontAlgn="base" hangingPunct="0">
        <a:spcBef>
          <a:spcPct val="0"/>
        </a:spcBef>
        <a:spcAft>
          <a:spcPct val="0"/>
        </a:spcAft>
        <a:defRPr sz="1700" b="1">
          <a:solidFill>
            <a:schemeClr val="bg1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l" defTabSz="493713" rtl="0" eaLnBrk="0" fontAlgn="base" hangingPunct="0">
        <a:spcBef>
          <a:spcPct val="0"/>
        </a:spcBef>
        <a:spcAft>
          <a:spcPct val="0"/>
        </a:spcAft>
        <a:defRPr sz="1700" b="1">
          <a:solidFill>
            <a:schemeClr val="bg1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l" defTabSz="493713" rtl="0" eaLnBrk="0" fontAlgn="base" hangingPunct="0">
        <a:spcBef>
          <a:spcPct val="0"/>
        </a:spcBef>
        <a:spcAft>
          <a:spcPct val="0"/>
        </a:spcAft>
        <a:defRPr sz="1700" b="1">
          <a:solidFill>
            <a:schemeClr val="bg1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495285" algn="l" defTabSz="495285" rtl="0" fontAlgn="base">
        <a:spcBef>
          <a:spcPct val="0"/>
        </a:spcBef>
        <a:spcAft>
          <a:spcPct val="0"/>
        </a:spcAft>
        <a:defRPr sz="1733" b="1">
          <a:solidFill>
            <a:schemeClr val="bg1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990570" algn="l" defTabSz="495285" rtl="0" fontAlgn="base">
        <a:spcBef>
          <a:spcPct val="0"/>
        </a:spcBef>
        <a:spcAft>
          <a:spcPct val="0"/>
        </a:spcAft>
        <a:defRPr sz="1733" b="1">
          <a:solidFill>
            <a:schemeClr val="bg1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1485854" algn="l" defTabSz="495285" rtl="0" fontAlgn="base">
        <a:spcBef>
          <a:spcPct val="0"/>
        </a:spcBef>
        <a:spcAft>
          <a:spcPct val="0"/>
        </a:spcAft>
        <a:defRPr sz="1733" b="1">
          <a:solidFill>
            <a:schemeClr val="bg1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1981139" algn="l" defTabSz="495285" rtl="0" fontAlgn="base">
        <a:spcBef>
          <a:spcPct val="0"/>
        </a:spcBef>
        <a:spcAft>
          <a:spcPct val="0"/>
        </a:spcAft>
        <a:defRPr sz="1733" b="1">
          <a:solidFill>
            <a:schemeClr val="bg1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69888" indent="-369888" algn="l" defTabSz="4937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  <a:cs typeface="+mn-cs"/>
        </a:defRPr>
      </a:lvl1pPr>
      <a:lvl2pPr marL="803275" indent="-307975" algn="l" defTabSz="4937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  <a:cs typeface="+mn-cs"/>
        </a:defRPr>
      </a:lvl2pPr>
      <a:lvl3pPr marL="1236663" indent="-246063" algn="l" defTabSz="4937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  <a:cs typeface="+mn-cs"/>
        </a:defRPr>
      </a:lvl3pPr>
      <a:lvl4pPr marL="1731963" indent="-246063" algn="l" defTabSz="4937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  <a:cs typeface="+mn-cs"/>
        </a:defRPr>
      </a:lvl4pPr>
      <a:lvl5pPr marL="2227263" indent="-246063" algn="l" defTabSz="4937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  <a:cs typeface="+mn-cs"/>
        </a:defRPr>
      </a:lvl5pPr>
      <a:lvl6pPr marL="2724066" indent="-247642" algn="l" defTabSz="49528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49528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49528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495285" rtl="0" eaLnBrk="1" latinLnBrk="0" hangingPunct="1">
        <a:spcBef>
          <a:spcPct val="20000"/>
        </a:spcBef>
        <a:buFont typeface="Arial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495285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1EBF52D4-77D8-4DA1-BC53-1DF4B4AF39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 dello schema</a:t>
            </a:r>
            <a:endParaRPr lang="en-US" altLang="it-IT"/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6B3DB018-88C0-445E-B4D3-59250DC892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  <a:endParaRPr lang="en-US" alt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875CE-DA2D-4EBA-90EF-11F1D13FD4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E32A989-A172-45C3-87BF-C662FBFD9D5B}" type="datetime1">
              <a:rPr lang="it-IT" altLang="it-IT"/>
              <a:pPr>
                <a:defRPr/>
              </a:pPr>
              <a:t>16/03/2021</a:t>
            </a:fld>
            <a:endParaRPr lang="it-IT" alt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9F033-EC94-45D9-9F61-AB964FB4A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BE490-6783-4588-B8DD-0313C1A0A7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97B787-6720-471E-B3CB-7D5381D67BD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pic>
        <p:nvPicPr>
          <p:cNvPr id="3079" name="Immagine 3" descr="indice_bg.jpg">
            <a:extLst>
              <a:ext uri="{FF2B5EF4-FFF2-40B4-BE49-F238E27FC236}">
                <a16:creationId xmlns:a16="http://schemas.microsoft.com/office/drawing/2014/main" id="{64FDF154-F5B2-4CCC-939F-05B55D12F88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6" name="Text Box 6">
            <a:extLst>
              <a:ext uri="{FF2B5EF4-FFF2-40B4-BE49-F238E27FC236}">
                <a16:creationId xmlns:a16="http://schemas.microsoft.com/office/drawing/2014/main" id="{FC6AB9B4-55DE-4FAD-BCBF-C52BE4046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7175" y="2074863"/>
            <a:ext cx="5743575" cy="8429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90570" eaLnBrk="1" hangingPunct="1">
              <a:lnSpc>
                <a:spcPct val="150000"/>
              </a:lnSpc>
              <a:defRPr/>
            </a:pPr>
            <a:r>
              <a:rPr lang="it-IT" altLang="it-IT" sz="1950" dirty="0">
                <a:solidFill>
                  <a:schemeClr val="bg1"/>
                </a:solidFill>
                <a:latin typeface="Trebuchet MS" panose="020B0603020202020204" pitchFamily="34" charset="0"/>
              </a:rPr>
              <a:t>FILM IN PT GENERALISTE MEDIASET RAI 2019-2020</a:t>
            </a:r>
          </a:p>
          <a:p>
            <a:pPr defTabSz="990570" eaLnBrk="1" hangingPunct="1">
              <a:defRPr/>
            </a:pPr>
            <a:endParaRPr lang="it-IT" altLang="it-IT" sz="195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91849" name="Text Box 9">
            <a:extLst>
              <a:ext uri="{FF2B5EF4-FFF2-40B4-BE49-F238E27FC236}">
                <a16:creationId xmlns:a16="http://schemas.microsoft.com/office/drawing/2014/main" id="{D6B0ABA1-3C87-42F7-ABCB-18451EE95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800" y="6697663"/>
            <a:ext cx="585788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it-IT" altLang="it-IT" sz="1517">
                <a:solidFill>
                  <a:schemeClr val="bg1"/>
                </a:solidFill>
                <a:latin typeface="Trebuchet MS" panose="020B0603020202020204" pitchFamily="34" charset="0"/>
              </a:rPr>
              <a:t>Data</a:t>
            </a:r>
            <a:endParaRPr lang="it-IT" altLang="it-IT" sz="1517" i="1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FF25CCC6-7F4B-46C8-9D6F-4DD35F6FB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4125" y="6380163"/>
            <a:ext cx="8921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890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89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89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89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89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89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89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89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89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it-IT" altLang="it-IT" sz="1000">
                <a:solidFill>
                  <a:schemeClr val="bg1"/>
                </a:solidFill>
                <a:latin typeface="Trebuchet MS" panose="020B0603020202020204" pitchFamily="34" charset="0"/>
              </a:rPr>
              <a:t>MARZO 2021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00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506" name="Sottotitolo 2">
            <a:extLst>
              <a:ext uri="{FF2B5EF4-FFF2-40B4-BE49-F238E27FC236}">
                <a16:creationId xmlns:a16="http://schemas.microsoft.com/office/drawing/2014/main" id="{505E4A3F-4D16-411E-AE3B-7D8D49749246}"/>
              </a:ext>
            </a:extLst>
          </p:cNvPr>
          <p:cNvSpPr txBox="1">
            <a:spLocks/>
          </p:cNvSpPr>
          <p:nvPr/>
        </p:nvSpPr>
        <p:spPr bwMode="auto">
          <a:xfrm>
            <a:off x="1639888" y="315913"/>
            <a:ext cx="7369175" cy="32385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it-IT" altLang="it-IT" sz="1517" b="1" dirty="0">
                <a:solidFill>
                  <a:schemeClr val="bg1"/>
                </a:solidFill>
                <a:latin typeface="Trebuchet MS" panose="020B0603020202020204" pitchFamily="34" charset="0"/>
              </a:rPr>
              <a:t>TOTALE FILM IN PT </a:t>
            </a: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E37CEBD0-BC2A-4D6B-A3CC-723E8C866EB8}"/>
              </a:ext>
            </a:extLst>
          </p:cNvPr>
          <p:cNvGraphicFramePr>
            <a:graphicFrameLocks noGrp="1"/>
          </p:cNvGraphicFramePr>
          <p:nvPr/>
        </p:nvGraphicFramePr>
        <p:xfrm>
          <a:off x="204788" y="2185988"/>
          <a:ext cx="9461500" cy="663575"/>
        </p:xfrm>
        <a:graphic>
          <a:graphicData uri="http://schemas.openxmlformats.org/drawingml/2006/table">
            <a:tbl>
              <a:tblPr/>
              <a:tblGrid>
                <a:gridCol w="800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238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238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3398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6589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4" marR="5714" marT="57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1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2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3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MEDIASET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RAI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89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4" marR="5714" marT="572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89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10,41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14,47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6,24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5,19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4,06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456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6,48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6,49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89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10,37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13,94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254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5,78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5,56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4,08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4,95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483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6,33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6,95</a:t>
                      </a:r>
                    </a:p>
                  </a:txBody>
                  <a:tcPr marL="5714" marR="5714" marT="57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279" name="Text Box 6">
            <a:extLst>
              <a:ext uri="{FF2B5EF4-FFF2-40B4-BE49-F238E27FC236}">
                <a16:creationId xmlns:a16="http://schemas.microsoft.com/office/drawing/2014/main" id="{926A3ACD-A6D4-4681-8AC4-1C996F440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4518025"/>
            <a:ext cx="94615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FF0000"/>
                </a:solidFill>
                <a:latin typeface="Trebuchet MS" panose="020B0603020202020204" pitchFamily="34" charset="0"/>
              </a:rPr>
              <a:t>Il totale dei film emessi in PT da Mediaset nel 2019-2020 è circa il doppio di quelli emessi da Rai con una share complessiva simile per i due gruppi.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0070C0"/>
                </a:solidFill>
                <a:latin typeface="Trebuchet MS" panose="020B0603020202020204" pitchFamily="34" charset="0"/>
              </a:rPr>
              <a:t>L’utilizzo di film su I1 è decisamente maggiore rispetto a tutte le altre reti con una share comunque superiore a quella di Rai2. Simili le quantità e risultati di ascolto di R4 e Rai3.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33AF4B"/>
                </a:solidFill>
                <a:latin typeface="Trebuchet MS" panose="020B0603020202020204" pitchFamily="34" charset="0"/>
              </a:rPr>
              <a:t>Maggiore è la differenza tra C5 e Rai1. C5 utilizza il doppio di film rispetto a Rai1</a:t>
            </a:r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A8155C57-220E-40AC-9066-905458B4FB83}"/>
              </a:ext>
            </a:extLst>
          </p:cNvPr>
          <p:cNvSpPr/>
          <p:nvPr/>
        </p:nvSpPr>
        <p:spPr>
          <a:xfrm>
            <a:off x="7405688" y="1828800"/>
            <a:ext cx="2260600" cy="143986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88B8BAB6-3FDF-4DDD-8A75-A5A7CB1855E0}"/>
              </a:ext>
            </a:extLst>
          </p:cNvPr>
          <p:cNvSpPr/>
          <p:nvPr/>
        </p:nvSpPr>
        <p:spPr>
          <a:xfrm>
            <a:off x="3151188" y="1797050"/>
            <a:ext cx="4254500" cy="1471613"/>
          </a:xfrm>
          <a:prstGeom prst="ellipse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2D50AB03-3DE4-48C0-A380-B3A69DF03C44}"/>
              </a:ext>
            </a:extLst>
          </p:cNvPr>
          <p:cNvSpPr/>
          <p:nvPr/>
        </p:nvSpPr>
        <p:spPr>
          <a:xfrm>
            <a:off x="995363" y="1828800"/>
            <a:ext cx="2155825" cy="1470025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F04CA4DA-BC38-4988-99BA-44126B8DD7EB}"/>
              </a:ext>
            </a:extLst>
          </p:cNvPr>
          <p:cNvGraphicFramePr>
            <a:graphicFrameLocks noGrp="1"/>
          </p:cNvGraphicFramePr>
          <p:nvPr/>
        </p:nvGraphicFramePr>
        <p:xfrm>
          <a:off x="247650" y="2052638"/>
          <a:ext cx="9459913" cy="1900237"/>
        </p:xfrm>
        <a:graphic>
          <a:graphicData uri="http://schemas.openxmlformats.org/drawingml/2006/table">
            <a:tbl>
              <a:tblPr/>
              <a:tblGrid>
                <a:gridCol w="552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692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8692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72749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PRIME TV</a:t>
                      </a: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749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1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MEDIASET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RAI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749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74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11,56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14,60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5,28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7,56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6,67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74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10,42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14,37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6,13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7,88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749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749">
                <a:tc gridSpan="2"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ALTRI PASSAGGI</a:t>
                      </a: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749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1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MEDIASET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RAI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749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274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10,19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14,35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6,31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6,37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274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10,35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13,65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5,88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4,12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5,03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6,94</a:t>
                      </a:r>
                    </a:p>
                  </a:txBody>
                  <a:tcPr marL="8631" marR="8631" marT="86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Sottotitolo 2">
            <a:extLst>
              <a:ext uri="{FF2B5EF4-FFF2-40B4-BE49-F238E27FC236}">
                <a16:creationId xmlns:a16="http://schemas.microsoft.com/office/drawing/2014/main" id="{E7A4CF2C-54B9-45D6-A7DD-617EC60BCC50}"/>
              </a:ext>
            </a:extLst>
          </p:cNvPr>
          <p:cNvSpPr txBox="1">
            <a:spLocks/>
          </p:cNvSpPr>
          <p:nvPr/>
        </p:nvSpPr>
        <p:spPr bwMode="auto">
          <a:xfrm>
            <a:off x="1639888" y="315913"/>
            <a:ext cx="7369175" cy="32385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it-IT" altLang="it-IT" sz="1517" b="1" dirty="0">
                <a:solidFill>
                  <a:schemeClr val="bg1"/>
                </a:solidFill>
                <a:latin typeface="Trebuchet MS" panose="020B0603020202020204" pitchFamily="34" charset="0"/>
              </a:rPr>
              <a:t>1TV vs ALTRI PASSAGGI </a:t>
            </a:r>
          </a:p>
        </p:txBody>
      </p:sp>
      <p:sp>
        <p:nvSpPr>
          <p:cNvPr id="10460" name="Rettangolo 4">
            <a:extLst>
              <a:ext uri="{FF2B5EF4-FFF2-40B4-BE49-F238E27FC236}">
                <a16:creationId xmlns:a16="http://schemas.microsoft.com/office/drawing/2014/main" id="{3CACA165-AC3A-42FC-A364-E9955BD80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650" y="5199063"/>
            <a:ext cx="945991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0070C0"/>
                </a:solidFill>
                <a:latin typeface="Trebuchet MS" panose="020B0603020202020204" pitchFamily="34" charset="0"/>
              </a:rPr>
              <a:t>In generale la differenza di share tra 1TV vs altri passaggi non è particolarmente marcata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FF0000"/>
                </a:solidFill>
                <a:latin typeface="Trebuchet MS" panose="020B0603020202020204" pitchFamily="34" charset="0"/>
              </a:rPr>
              <a:t>Le 1TV Mediaset sono inferiori a quelle Rai, in particolare sul 2020 (effetto rinnovo Universal)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00B050"/>
                </a:solidFill>
                <a:latin typeface="Trebuchet MS" panose="020B0603020202020204" pitchFamily="34" charset="0"/>
              </a:rPr>
              <a:t>La maggior parte delle 1TV Rai sono su Rai3, assenti invece su R4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720823E4-C76D-4AED-A713-E6F063DE942F}"/>
              </a:ext>
            </a:extLst>
          </p:cNvPr>
          <p:cNvSpPr/>
          <p:nvPr/>
        </p:nvSpPr>
        <p:spPr>
          <a:xfrm>
            <a:off x="7388225" y="1973263"/>
            <a:ext cx="2351088" cy="119538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5ED21D86-67F3-47DE-A7B8-95E0C0929F53}"/>
              </a:ext>
            </a:extLst>
          </p:cNvPr>
          <p:cNvSpPr/>
          <p:nvPr/>
        </p:nvSpPr>
        <p:spPr>
          <a:xfrm>
            <a:off x="5168900" y="1973263"/>
            <a:ext cx="2352675" cy="1195387"/>
          </a:xfrm>
          <a:prstGeom prst="ellipse">
            <a:avLst/>
          </a:prstGeom>
          <a:noFill/>
          <a:ln w="19050">
            <a:solidFill>
              <a:srgbClr val="5CD07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D7646702-5B91-485D-82C9-46F3C19B0630}"/>
              </a:ext>
            </a:extLst>
          </p:cNvPr>
          <p:cNvGraphicFramePr>
            <a:graphicFrameLocks noGrp="1"/>
          </p:cNvGraphicFramePr>
          <p:nvPr/>
        </p:nvGraphicFramePr>
        <p:xfrm>
          <a:off x="247650" y="1362075"/>
          <a:ext cx="9459913" cy="3281363"/>
        </p:xfrm>
        <a:graphic>
          <a:graphicData uri="http://schemas.openxmlformats.org/drawingml/2006/table">
            <a:tbl>
              <a:tblPr/>
              <a:tblGrid>
                <a:gridCol w="552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692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8692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72703">
                <a:tc gridSpan="3"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TOTALE FILM ITALIANI</a:t>
                      </a: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MEDIASET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RAI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13,41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5,77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6,82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10,73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12,93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5,77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7,68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7,42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703">
                <a:tc gridSpan="3"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FILM  ITALIANI - PRIME TV</a:t>
                      </a: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MEDIASET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RAI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11,55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13,58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11,54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7,65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11,30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13,38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2703">
                <a:tc gridSpan="4"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FILM ITALIANI - ALTRI PASSAGGI</a:t>
                      </a: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MEDIASET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RAI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3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9,77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13,27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27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10,58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12,72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5,77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4,13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7,30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7,68</a:t>
                      </a:r>
                    </a:p>
                  </a:txBody>
                  <a:tcPr marL="8631" marR="8631" marT="86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11628" name="Rettangolo 2">
            <a:extLst>
              <a:ext uri="{FF2B5EF4-FFF2-40B4-BE49-F238E27FC236}">
                <a16:creationId xmlns:a16="http://schemas.microsoft.com/office/drawing/2014/main" id="{B2765FE0-214A-4C5D-A315-FDBFB5400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650" y="5199063"/>
            <a:ext cx="9459913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0070C0"/>
                </a:solidFill>
                <a:latin typeface="Trebuchet MS" panose="020B0603020202020204" pitchFamily="34" charset="0"/>
              </a:rPr>
              <a:t>Simile il numero di film italiani emessi da Mediaset e Rai nel 2020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FF0000"/>
                </a:solidFill>
                <a:latin typeface="Trebuchet MS" panose="020B0603020202020204" pitchFamily="34" charset="0"/>
              </a:rPr>
              <a:t>Circa +1% share su C5 con film italiani rispetto alla media canale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it-IT" altLang="it-IT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it-IT" altLang="it-IT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C5F4ECE5-FD05-4A5C-B3D5-3C5777F97778}"/>
              </a:ext>
            </a:extLst>
          </p:cNvPr>
          <p:cNvSpPr txBox="1">
            <a:spLocks/>
          </p:cNvSpPr>
          <p:nvPr/>
        </p:nvSpPr>
        <p:spPr bwMode="auto">
          <a:xfrm>
            <a:off x="1639888" y="315913"/>
            <a:ext cx="7369175" cy="32385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it-IT" altLang="it-IT" sz="1517" b="1" dirty="0">
                <a:solidFill>
                  <a:schemeClr val="bg1"/>
                </a:solidFill>
                <a:latin typeface="Trebuchet MS" panose="020B0603020202020204" pitchFamily="34" charset="0"/>
              </a:rPr>
              <a:t>FILM ITALIANI</a:t>
            </a: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63C5E984-D82E-41BC-9C35-EB320FCD98E1}"/>
              </a:ext>
            </a:extLst>
          </p:cNvPr>
          <p:cNvSpPr/>
          <p:nvPr/>
        </p:nvSpPr>
        <p:spPr>
          <a:xfrm>
            <a:off x="7351713" y="1320800"/>
            <a:ext cx="2479675" cy="1195388"/>
          </a:xfrm>
          <a:prstGeom prst="ellipse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D744AFE8-0723-46C3-A224-48F492FD5F4C}"/>
              </a:ext>
            </a:extLst>
          </p:cNvPr>
          <p:cNvSpPr/>
          <p:nvPr/>
        </p:nvSpPr>
        <p:spPr>
          <a:xfrm>
            <a:off x="787400" y="2516188"/>
            <a:ext cx="1122363" cy="119538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74A58F82-62CB-466A-9CCE-06E58B2879B6}"/>
              </a:ext>
            </a:extLst>
          </p:cNvPr>
          <p:cNvGraphicFramePr>
            <a:graphicFrameLocks noGrp="1"/>
          </p:cNvGraphicFramePr>
          <p:nvPr/>
        </p:nvGraphicFramePr>
        <p:xfrm>
          <a:off x="247650" y="931863"/>
          <a:ext cx="9459913" cy="4141787"/>
        </p:xfrm>
        <a:graphic>
          <a:graphicData uri="http://schemas.openxmlformats.org/drawingml/2006/table">
            <a:tbl>
              <a:tblPr/>
              <a:tblGrid>
                <a:gridCol w="552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692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8692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52404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72574">
                <a:tc gridSpan="4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TOTALE MEDUSA VS 01 DISTRIBUTION</a:t>
                      </a: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3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MEDIASET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RAI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14,01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5,97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7,25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10,67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13,22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5,46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7,52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2574">
                <a:tc gridSpan="4"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MEDUSA VS 01 DISTRIBUTION - PRIME TV</a:t>
                      </a: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3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MEDIASET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RAI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10,69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8,35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6,43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10,69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14,10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4,63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10,03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8,07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2574">
                <a:tc gridSpan="5"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MEDUSA VS 01 DISTRIBUTION - ALTRI PASSAGGI</a:t>
                      </a: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MEDUSA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DISTRIBUTION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 3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MEDIASET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RAI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31" marR="8631" marT="862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Q.TA'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 sh.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13,58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5,97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7,19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6,77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25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10,66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12,95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5,49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5,06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7,38</a:t>
                      </a:r>
                    </a:p>
                  </a:txBody>
                  <a:tcPr marL="8631" marR="8631" marT="86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6" name="Sottotitolo 2">
            <a:extLst>
              <a:ext uri="{FF2B5EF4-FFF2-40B4-BE49-F238E27FC236}">
                <a16:creationId xmlns:a16="http://schemas.microsoft.com/office/drawing/2014/main" id="{F40F1255-C874-48EB-8279-65D9FA68A2AD}"/>
              </a:ext>
            </a:extLst>
          </p:cNvPr>
          <p:cNvSpPr txBox="1">
            <a:spLocks/>
          </p:cNvSpPr>
          <p:nvPr/>
        </p:nvSpPr>
        <p:spPr bwMode="auto">
          <a:xfrm>
            <a:off x="1639888" y="315913"/>
            <a:ext cx="7369175" cy="32385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it-IT" altLang="it-IT" sz="1517" b="1" dirty="0">
                <a:solidFill>
                  <a:schemeClr val="bg1"/>
                </a:solidFill>
                <a:latin typeface="Trebuchet MS" panose="020B0603020202020204" pitchFamily="34" charset="0"/>
              </a:rPr>
              <a:t>MEDUSA vs 01 DISTRIBUTION</a:t>
            </a:r>
          </a:p>
        </p:txBody>
      </p:sp>
      <p:sp>
        <p:nvSpPr>
          <p:cNvPr id="12714" name="Rettangolo 6">
            <a:extLst>
              <a:ext uri="{FF2B5EF4-FFF2-40B4-BE49-F238E27FC236}">
                <a16:creationId xmlns:a16="http://schemas.microsoft.com/office/drawing/2014/main" id="{7978376B-5FDF-4F36-AC97-2AB8DFA39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650" y="5524500"/>
            <a:ext cx="9459913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89013"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0070C0"/>
                </a:solidFill>
                <a:latin typeface="Trebuchet MS" panose="020B0603020202020204" pitchFamily="34" charset="0"/>
              </a:rPr>
              <a:t>Anche il numero di film Medusa/01 utilizzati rispettivamente dai due gruppi è simile  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altLang="it-IT">
                <a:solidFill>
                  <a:srgbClr val="FF0000"/>
                </a:solidFill>
                <a:latin typeface="Trebuchet MS" panose="020B0603020202020204" pitchFamily="34" charset="0"/>
              </a:rPr>
              <a:t>Maggiori le 1TV 01 rispetto a quelle Medusa, in gran parte utilizzate nel 2020 su Rai3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it-IT" altLang="it-IT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it-IT" altLang="it-IT">
              <a:solidFill>
                <a:srgbClr val="0070C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DEC7FC14-CEDD-4C09-907D-2ABCA91EE38F}"/>
              </a:ext>
            </a:extLst>
          </p:cNvPr>
          <p:cNvSpPr/>
          <p:nvPr/>
        </p:nvSpPr>
        <p:spPr>
          <a:xfrm>
            <a:off x="7351713" y="1012825"/>
            <a:ext cx="2479675" cy="1195388"/>
          </a:xfrm>
          <a:prstGeom prst="ellipse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A9D6AF0D-8558-48F3-BD68-CA8F615C4B35}"/>
              </a:ext>
            </a:extLst>
          </p:cNvPr>
          <p:cNvSpPr/>
          <p:nvPr/>
        </p:nvSpPr>
        <p:spPr>
          <a:xfrm>
            <a:off x="7351713" y="2579688"/>
            <a:ext cx="2479675" cy="119538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Personalizza struttura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17513</TotalTime>
  <Words>1195</Words>
  <Application>Microsoft Office PowerPoint</Application>
  <PresentationFormat>A4 (21x29,7 cm)</PresentationFormat>
  <Paragraphs>571</Paragraphs>
  <Slides>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5</vt:i4>
      </vt:variant>
    </vt:vector>
  </HeadingPairs>
  <TitlesOfParts>
    <vt:vector size="14" baseType="lpstr">
      <vt:lpstr>Arial</vt:lpstr>
      <vt:lpstr>ＭＳ Ｐゴシック</vt:lpstr>
      <vt:lpstr>Calibri</vt:lpstr>
      <vt:lpstr>Calibri Light</vt:lpstr>
      <vt:lpstr>Trebuchet MS</vt:lpstr>
      <vt:lpstr>Wingdings</vt:lpstr>
      <vt:lpstr>Personalizza struttura</vt:lpstr>
      <vt:lpstr>Tema di Office</vt:lpstr>
      <vt:lpstr>1_Personalizza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MEDIASET SpA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Mauro Gagliardi</cp:lastModifiedBy>
  <cp:revision>1850</cp:revision>
  <dcterms:created xsi:type="dcterms:W3CDTF">2008-07-16T09:19:21Z</dcterms:created>
  <dcterms:modified xsi:type="dcterms:W3CDTF">2021-03-16T17:36:22Z</dcterms:modified>
</cp:coreProperties>
</file>